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74" r:id="rId8"/>
    <p:sldId id="275" r:id="rId9"/>
    <p:sldId id="266" r:id="rId10"/>
    <p:sldId id="279" r:id="rId11"/>
    <p:sldId id="270" r:id="rId12"/>
    <p:sldId id="261" r:id="rId13"/>
    <p:sldId id="264" r:id="rId14"/>
    <p:sldId id="278" r:id="rId15"/>
    <p:sldId id="271" r:id="rId16"/>
    <p:sldId id="280" r:id="rId17"/>
    <p:sldId id="273" r:id="rId18"/>
    <p:sldId id="277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340768"/>
            <a:ext cx="7992888" cy="3456384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Секреты говорящей среды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5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Новый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взгляд на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РППС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детского сада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4941168"/>
            <a:ext cx="8496944" cy="1800200"/>
          </a:xfrm>
        </p:spPr>
        <p:txBody>
          <a:bodyPr>
            <a:noAutofit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Калачёва В.Н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r"/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Шнабель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В.М.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Курагино, 2023г.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6694" y="260648"/>
            <a:ext cx="4110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Курагинский детский сад № 15</a:t>
            </a:r>
          </a:p>
        </p:txBody>
      </p:sp>
    </p:spTree>
    <p:extLst>
      <p:ext uri="{BB962C8B-B14F-4D97-AF65-F5344CB8AC3E}">
        <p14:creationId xmlns:p14="http://schemas.microsoft.com/office/powerpoint/2010/main" val="405769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2808312" cy="924475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Летопись дня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119683" y="188640"/>
            <a:ext cx="2808312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Загадка дня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113705" y="188640"/>
            <a:ext cx="2808312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Новость дня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C:\Users\Хамзат\Desktop\Вундеркинды\среда группы\20230119_0836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4" r="16374"/>
          <a:stretch/>
        </p:blipFill>
        <p:spPr bwMode="auto">
          <a:xfrm rot="5400000">
            <a:off x="5455798" y="2016273"/>
            <a:ext cx="4431850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Хамзат\Desktop\Вундеркинды\среда группы\20230125_1312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5" r="12618"/>
          <a:stretch/>
        </p:blipFill>
        <p:spPr bwMode="auto">
          <a:xfrm rot="5400000">
            <a:off x="2565377" y="1932655"/>
            <a:ext cx="4431850" cy="2903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Хамзат\Desktop\Вундеркинды\среда группы\20230320_1642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4" r="27766" b="30094"/>
          <a:stretch/>
        </p:blipFill>
        <p:spPr bwMode="auto">
          <a:xfrm rot="5400000">
            <a:off x="-892818" y="2086971"/>
            <a:ext cx="5222672" cy="32220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94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125113" cy="924475"/>
          </a:xfrm>
        </p:spPr>
        <p:txBody>
          <a:bodyPr/>
          <a:lstStyle/>
          <a:p>
            <a:pPr algn="ctr"/>
            <a:r>
              <a:rPr lang="ru-RU" dirty="0" smtClean="0"/>
              <a:t>Линейный календарь</a:t>
            </a:r>
            <a:endParaRPr lang="ru-RU" dirty="0"/>
          </a:p>
        </p:txBody>
      </p:sp>
      <p:pic>
        <p:nvPicPr>
          <p:cNvPr id="2050" name="Picture 2" descr="C:\Users\Хамзат\Desktop\ОТЧЕТ ПРОдеей\image (10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" b="57024"/>
          <a:stretch/>
        </p:blipFill>
        <p:spPr bwMode="auto">
          <a:xfrm>
            <a:off x="251520" y="1296000"/>
            <a:ext cx="8424936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65032" y="3717032"/>
            <a:ext cx="6386733" cy="287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545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6253"/>
            <a:ext cx="7125113" cy="924475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Мое настроение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Хамзат\Desktop\АОП 2022\эмоционалка\14-04-2022_19-57-31\Screenshot_20220414-235551_Driv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2" b="31855"/>
          <a:stretch/>
        </p:blipFill>
        <p:spPr bwMode="auto">
          <a:xfrm>
            <a:off x="250730" y="1268760"/>
            <a:ext cx="2911082" cy="3576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Хамзат\Desktop\ОТЧЕТ ПРОдеей\image (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68760"/>
            <a:ext cx="2857669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Хамзат\Downloads\16-04-2023_18-56-35\Screenshot_20230416-225341_Vibe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2" t="9000" r="7239" b="11561"/>
          <a:stretch/>
        </p:blipFill>
        <p:spPr bwMode="auto">
          <a:xfrm>
            <a:off x="3161812" y="2291222"/>
            <a:ext cx="2843011" cy="3900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18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52928" cy="504056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Постройки и работы подписываются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Хамзат\Desktop\Вундеркинды\среда группы\20230125_1714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r="14233"/>
          <a:stretch/>
        </p:blipFill>
        <p:spPr bwMode="auto">
          <a:xfrm rot="10800000">
            <a:off x="4644006" y="836712"/>
            <a:ext cx="4392489" cy="3041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Хамзат\Desktop\Вундеркинды\среда группы\20230403_0710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1" t="11142" r="13805"/>
          <a:stretch/>
        </p:blipFill>
        <p:spPr bwMode="auto">
          <a:xfrm rot="10800000">
            <a:off x="0" y="798279"/>
            <a:ext cx="4662131" cy="30795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Хамзат\Downloads\20230414_1525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331640" y="3952323"/>
            <a:ext cx="5972608" cy="268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42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59" cy="72008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Вариативность 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полифункциональность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Хамзат\Desktop\Вундеркинды\среда группы\20221129_0935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01676" y="2152716"/>
            <a:ext cx="5632632" cy="34382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Хамзат\Desktop\Новая папка\20230221_1650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7" r="25127"/>
          <a:stretch/>
        </p:blipFill>
        <p:spPr bwMode="auto">
          <a:xfrm rot="10800000">
            <a:off x="4211960" y="3901395"/>
            <a:ext cx="4786321" cy="2786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Хамзат\Desktop\Вундеркинды\воспитательно-образовательный процесс\зоопарк\20230203_1016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01732" y="980727"/>
            <a:ext cx="4790747" cy="26947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22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1"/>
            <a:ext cx="8712968" cy="648071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Рука ребенка в оформлении группы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Хамзат\Desktop\ОТЧЕТ ПРОдеей\image (11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8" r="17287"/>
          <a:stretch/>
        </p:blipFill>
        <p:spPr bwMode="auto">
          <a:xfrm>
            <a:off x="107504" y="908720"/>
            <a:ext cx="2592288" cy="574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Хамзат\Desktop\Вундеркинды\среда группы\20221205_0743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808" y="1412776"/>
            <a:ext cx="630018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59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Хамзат\Desktop\Новая папка\20230320_0926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4" t="20990" r="14924"/>
          <a:stretch/>
        </p:blipFill>
        <p:spPr bwMode="auto">
          <a:xfrm rot="10800000">
            <a:off x="3347864" y="332653"/>
            <a:ext cx="5583600" cy="3333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Хамзат\Desktop\Вундеркинды\воспитательно-образовательный процесс\зоопарк\20230202_1044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49063" y="1552094"/>
            <a:ext cx="5402847" cy="2745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Хамзат\Desktop\Вундеркинды\воспитательно-образовательный процесс\зоопарк\20230202_1145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9" t="17981"/>
          <a:stretch/>
        </p:blipFill>
        <p:spPr bwMode="auto">
          <a:xfrm>
            <a:off x="4932040" y="3820525"/>
            <a:ext cx="3913525" cy="2910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Хамзат\Downloads\16-04-2023_18-56-35\Screenshot_20230416-225257_Vibe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4" t="25472" r="11635" b="38901"/>
          <a:stretch/>
        </p:blipFill>
        <p:spPr bwMode="auto">
          <a:xfrm>
            <a:off x="395536" y="3974042"/>
            <a:ext cx="4305712" cy="2883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Хамзат\Desktop\Вундеркинды\среда группы\20230125_1312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" y="1121616"/>
            <a:ext cx="8892479" cy="554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125113" cy="924475"/>
          </a:xfrm>
        </p:spPr>
        <p:txBody>
          <a:bodyPr/>
          <a:lstStyle/>
          <a:p>
            <a:pPr algn="ctr"/>
            <a:r>
              <a:rPr lang="ru-RU" b="1" dirty="0" smtClean="0"/>
              <a:t>Итоги проекта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4189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Хамзат\Desktop\Вундеркинды\среда группы\20221205_0734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74"/>
          <a:stretch/>
        </p:blipFill>
        <p:spPr bwMode="auto">
          <a:xfrm rot="10800000">
            <a:off x="154752" y="548680"/>
            <a:ext cx="8772328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48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Хамзат\Desktop\Вундеркинды\среда группы\20230313_0706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1982" y="781260"/>
            <a:ext cx="4854074" cy="2526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Хамзат\Desktop\Вундеркинды\изображение_viber_2023-01-19_16-30-01-4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355" y="1124744"/>
            <a:ext cx="3770784" cy="5027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xn---15-5cdph0an4akcq2bj.xn--p1ai/img/29835779_1600/im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90" y="3638601"/>
            <a:ext cx="4665057" cy="29405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043608" y="103486"/>
            <a:ext cx="7125113" cy="648072"/>
          </a:xfrm>
        </p:spPr>
        <p:txBody>
          <a:bodyPr/>
          <a:lstStyle/>
          <a:p>
            <a:pPr algn="ctr"/>
            <a:r>
              <a:rPr lang="ru-RU" b="1" dirty="0" smtClean="0"/>
              <a:t>Раздвигаем границы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8208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125113" cy="924475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Особенности РППС группы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4752528" cy="5688632"/>
          </a:xfrm>
        </p:spPr>
        <p:txBody>
          <a:bodyPr>
            <a:noAutofit/>
          </a:bodyPr>
          <a:lstStyle/>
          <a:p>
            <a:pPr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Говорящая среда </a:t>
            </a:r>
            <a:r>
              <a:rPr lang="ru-RU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– это способ стимулирования и организовать </a:t>
            </a: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самостоятельную деятельность детей</a:t>
            </a:r>
            <a:r>
              <a:rPr lang="ru-RU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Цель</a:t>
            </a:r>
            <a:r>
              <a:rPr lang="ru-RU" sz="2400" b="1" dirty="0"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 Создание условий для полноценного развития дошкольников по всем образовательным областям ФГОС в соответствии с конкретными особенностями и требованиями образовательной программы детского сада.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40768"/>
            <a:ext cx="3600400" cy="520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97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84784"/>
            <a:ext cx="8568951" cy="4051437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Создать атмосферу эмоционального комфорта.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Создать условия для творческого самовыражения.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Создать условия для проявления познавательной активности детей.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Создать благоприятные условия для восприятия и созерцания, обращать внимание детей на красоту природы, живописи, предметов декоративно-прикладного искусства, книжных иллюстраций.</a:t>
            </a:r>
          </a:p>
          <a:p>
            <a:pPr marL="137160" indent="0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54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125113" cy="924475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Признаки говорящей среды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8640959" cy="3744415"/>
          </a:xfrm>
        </p:spPr>
        <p:txBody>
          <a:bodyPr>
            <a:normAutofit/>
          </a:bodyPr>
          <a:lstStyle/>
          <a:p>
            <a:pPr indent="0" algn="just">
              <a:spcBef>
                <a:spcPts val="1270"/>
              </a:spcBef>
              <a:spcAft>
                <a:spcPts val="1270"/>
              </a:spcAft>
              <a:buNone/>
            </a:pPr>
            <a:r>
              <a:rPr lang="ru-RU" dirty="0">
                <a:solidFill>
                  <a:srgbClr val="111111"/>
                </a:solidFill>
                <a:ea typeface="Times New Roman"/>
              </a:rPr>
              <a:t>1. </a:t>
            </a:r>
            <a: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  <a:t>Наличие значимых для детей элементов: творческие и исследовательские работы, рисунки, коллективные и индивидуальные коллажи, стенгазеты, макеты, поделки, </a:t>
            </a:r>
            <a:r>
              <a:rPr lang="ru-RU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«Тема </a:t>
            </a:r>
            <a: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  <a:t>проекта», </a:t>
            </a:r>
            <a:r>
              <a:rPr lang="ru-RU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«Новые слова», «Интересные факты» </a:t>
            </a:r>
            <a: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  <a:t>и др.</a:t>
            </a:r>
          </a:p>
          <a:p>
            <a:pPr indent="0" algn="just">
              <a:spcBef>
                <a:spcPts val="1270"/>
              </a:spcBef>
              <a:spcAft>
                <a:spcPts val="1270"/>
              </a:spcAft>
              <a:buNone/>
            </a:pPr>
            <a: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  <a:t>2. </a:t>
            </a:r>
            <a:r>
              <a:rPr lang="ru-RU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Центры </a:t>
            </a:r>
            <a: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  <a:t>организованы таким образом, чтобы в них было все необходимое для самостоятельной деятельности ребенка в зависимости от задуманного. Чтобы избежать переполнения центров, все материалы убраны в контейнеры и подписаны</a:t>
            </a:r>
            <a:r>
              <a:rPr lang="ru-RU" dirty="0">
                <a:ea typeface="Times New Roman"/>
              </a:rPr>
              <a:t>.</a:t>
            </a:r>
            <a:endParaRPr lang="ru-RU" sz="2400" dirty="0"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29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noFill/>
        </p:spPr>
        <p:txBody>
          <a:bodyPr>
            <a:noAutofit/>
          </a:bodyPr>
          <a:lstStyle/>
          <a:p>
            <a:pPr indent="228600" algn="ctr">
              <a:spcBef>
                <a:spcPts val="1270"/>
              </a:spcBef>
              <a:spcAft>
                <a:spcPts val="1270"/>
              </a:spcAft>
            </a:pPr>
            <a:r>
              <a:rPr lang="ru-RU" sz="2400" b="1" dirty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Постоянно действующие </a:t>
            </a: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элементы  «Говорящей </a:t>
            </a:r>
            <a:r>
              <a:rPr lang="ru-RU" sz="2400" b="1" dirty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среды</a:t>
            </a: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»</a:t>
            </a:r>
            <a:endParaRPr lang="ru-RU" sz="2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5472608"/>
          </a:xfrm>
        </p:spPr>
        <p:txBody>
          <a:bodyPr>
            <a:normAutofit/>
          </a:bodyPr>
          <a:lstStyle/>
          <a:p>
            <a:pPr indent="228600" algn="just">
              <a:spcAft>
                <a:spcPts val="0"/>
              </a:spcAft>
            </a:pPr>
            <a:r>
              <a:rPr lang="ru-RU" dirty="0">
                <a:solidFill>
                  <a:srgbClr val="111111"/>
                </a:solidFill>
                <a:ea typeface="Times New Roman"/>
              </a:rPr>
              <a:t>. </a:t>
            </a:r>
            <a:r>
              <a:rPr lang="ru-RU" sz="2200" b="1" dirty="0">
                <a:latin typeface="Times New Roman" pitchFamily="18" charset="0"/>
                <a:ea typeface="Times New Roman"/>
                <a:cs typeface="Times New Roman" pitchFamily="18" charset="0"/>
              </a:rPr>
              <a:t>Информационная доска </a:t>
            </a: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с названием реализуемого в данный момент проекта, </a:t>
            </a:r>
            <a:r>
              <a:rPr lang="ru-RU" sz="2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иллюстрации</a:t>
            </a: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 indent="228600" algn="just">
              <a:spcBef>
                <a:spcPts val="1270"/>
              </a:spcBef>
              <a:spcAft>
                <a:spcPts val="1270"/>
              </a:spcAft>
            </a:pPr>
            <a:r>
              <a:rPr lang="ru-RU" sz="2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200" b="1" dirty="0">
                <a:latin typeface="Times New Roman" pitchFamily="18" charset="0"/>
                <a:ea typeface="Times New Roman"/>
                <a:cs typeface="Times New Roman" pitchFamily="18" charset="0"/>
              </a:rPr>
              <a:t>Опорные </a:t>
            </a:r>
            <a:r>
              <a:rPr lang="ru-RU" sz="22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слова </a:t>
            </a: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реализуемого в данный момент проекта, как зрительные опоры, находятся повсюду в группе и используются педагогами для развития предпосылок грамотности у детей.</a:t>
            </a:r>
          </a:p>
          <a:p>
            <a:pPr indent="228600" algn="just">
              <a:spcBef>
                <a:spcPts val="1270"/>
              </a:spcBef>
              <a:spcAft>
                <a:spcPts val="1270"/>
              </a:spcAft>
            </a:pPr>
            <a:r>
              <a:rPr lang="ru-RU" sz="22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Тематические </a:t>
            </a:r>
            <a:r>
              <a:rPr lang="ru-RU" sz="22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задания</a:t>
            </a:r>
            <a:r>
              <a:rPr lang="ru-RU" sz="2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, карточки/схемы </a:t>
            </a: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для образовательной деятельности в «Центрах активности». </a:t>
            </a:r>
            <a:endParaRPr lang="ru-RU" sz="2200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228600" algn="just">
              <a:spcBef>
                <a:spcPts val="1270"/>
              </a:spcBef>
              <a:spcAft>
                <a:spcPts val="1270"/>
              </a:spcAft>
            </a:pP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ru-RU" sz="22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«Интересные факты». </a:t>
            </a:r>
            <a:r>
              <a:rPr lang="ru-RU" sz="2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Доклады детей, которые они готовят дома вместе с родителями, дополненные иллюстрациями/рисунками.</a:t>
            </a:r>
          </a:p>
          <a:p>
            <a:pPr indent="228600" algn="just">
              <a:spcBef>
                <a:spcPts val="1270"/>
              </a:spcBef>
              <a:spcAft>
                <a:spcPts val="1270"/>
              </a:spcAft>
            </a:pP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2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Поделки </a:t>
            </a:r>
            <a:r>
              <a:rPr lang="ru-RU" sz="22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детей </a:t>
            </a:r>
            <a:r>
              <a:rPr lang="ru-RU" sz="2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по </a:t>
            </a:r>
            <a:r>
              <a:rPr lang="ru-RU" sz="2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изучаемому проекту используются в оформлении группы или в игровой деятельности</a:t>
            </a:r>
            <a:r>
              <a:rPr lang="ru-RU" sz="2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859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125113" cy="92447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Чем полезна «говорящая среда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507288" cy="4637112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знают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что и где лежит; чувствуют себя хозяевами группы; могут воплощать все ими задуманное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Значительная часть демонстрационного материала и результатов деятельности детей и родителей соответствуют теме реализуемого в данное время проекта.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РОДИТЕЛИ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 знают,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чем наполнена жизнь детей в детском саду.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ПЕДАГОГИ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знают интересы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приоритеты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воспитанников в выборе вида и содержания деятельности. Это помогает эффективно планировать дальнейшее взаимодействие с детьми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836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125113" cy="924475"/>
          </a:xfrm>
        </p:spPr>
        <p:txBody>
          <a:bodyPr/>
          <a:lstStyle/>
          <a:p>
            <a:pPr algn="ctr"/>
            <a:r>
              <a:rPr lang="ru-RU" b="1" dirty="0" smtClean="0"/>
              <a:t>Интерактивный</a:t>
            </a:r>
            <a:r>
              <a:rPr lang="ru-RU" dirty="0" smtClean="0"/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стенд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Хамзат\Desktop\Вундеркинды\среда группы\20230313_1519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r="28189"/>
          <a:stretch/>
        </p:blipFill>
        <p:spPr bwMode="auto">
          <a:xfrm rot="10800000">
            <a:off x="1259632" y="1196752"/>
            <a:ext cx="7056784" cy="560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59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5362758" cy="924475"/>
          </a:xfrm>
        </p:spPr>
        <p:txBody>
          <a:bodyPr/>
          <a:lstStyle/>
          <a:p>
            <a:pPr algn="ctr"/>
            <a:r>
              <a:rPr lang="ru-RU" b="1" dirty="0" smtClean="0"/>
              <a:t>ОПОРНЫЕ СЛОВА</a:t>
            </a:r>
            <a:endParaRPr lang="ru-RU" b="1" dirty="0"/>
          </a:p>
        </p:txBody>
      </p:sp>
      <p:pic>
        <p:nvPicPr>
          <p:cNvPr id="2050" name="Picture 2" descr="C:\Users\Хамзат\Desktop\Вундеркинды\среда группы\20230313_1519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9" r="25092"/>
          <a:stretch/>
        </p:blipFill>
        <p:spPr bwMode="auto">
          <a:xfrm rot="10800000">
            <a:off x="176878" y="980730"/>
            <a:ext cx="4675239" cy="3350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Хамзат\Desktop\Вундеркинды\среда группы\20230125_1313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2" r="13850"/>
          <a:stretch/>
        </p:blipFill>
        <p:spPr bwMode="auto">
          <a:xfrm rot="5400000">
            <a:off x="4136528" y="1992266"/>
            <a:ext cx="5877271" cy="3854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Хамзат\Desktop\Вундеркинды\среда группы\20230119_0923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6" t="8497" r="19668" b="14249"/>
          <a:stretch/>
        </p:blipFill>
        <p:spPr bwMode="auto">
          <a:xfrm rot="10800000">
            <a:off x="2800484" y="4509120"/>
            <a:ext cx="2450540" cy="22492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Хамзат\Desktop\Вундеркинды\изображение_viber_2022-12-06_12-49-01-88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4" t="37606" r="24989" b="50000"/>
          <a:stretch/>
        </p:blipFill>
        <p:spPr bwMode="auto">
          <a:xfrm rot="9467353">
            <a:off x="-237250" y="4449406"/>
            <a:ext cx="3254323" cy="18626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6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19" y="0"/>
            <a:ext cx="4752529" cy="836712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Правила группы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Хамзат\Desktop\АОП 2022\эмоционалка\20220414_16362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62" r="27296"/>
          <a:stretch/>
        </p:blipFill>
        <p:spPr bwMode="auto">
          <a:xfrm rot="5400000">
            <a:off x="-1741391" y="2002038"/>
            <a:ext cx="5931053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Хамзат\Desktop\Вундеркинды\среда группы\20230119_0930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2"/>
          <a:stretch/>
        </p:blipFill>
        <p:spPr bwMode="auto">
          <a:xfrm rot="10800000">
            <a:off x="2411760" y="3776358"/>
            <a:ext cx="5778388" cy="30916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9224"/>
            <a:ext cx="2627784" cy="3791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Хамзат\Desktop\рабочий стол\мои свидетельства о публикации\IMG_20210216_0825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5" t="16006" b="15806"/>
          <a:stretch/>
        </p:blipFill>
        <p:spPr bwMode="auto">
          <a:xfrm>
            <a:off x="3419872" y="702536"/>
            <a:ext cx="2448271" cy="2925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78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355</TotalTime>
  <Words>320</Words>
  <Application>Microsoft Office PowerPoint</Application>
  <PresentationFormat>Экран (4:3)</PresentationFormat>
  <Paragraphs>39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Spring</vt:lpstr>
      <vt:lpstr>Секреты говорящей среды. Новый взгляд на РППС  детского сада</vt:lpstr>
      <vt:lpstr>Особенности РППС группы</vt:lpstr>
      <vt:lpstr>Задачи</vt:lpstr>
      <vt:lpstr>Признаки говорящей среды</vt:lpstr>
      <vt:lpstr>Постоянно действующие элементы  «Говорящей среды»</vt:lpstr>
      <vt:lpstr>Чем полезна «говорящая среда»? </vt:lpstr>
      <vt:lpstr>Интерактивный стенд</vt:lpstr>
      <vt:lpstr>ОПОРНЫЕ СЛОВА</vt:lpstr>
      <vt:lpstr>Правила группы</vt:lpstr>
      <vt:lpstr>Летопись дня</vt:lpstr>
      <vt:lpstr>Линейный календарь</vt:lpstr>
      <vt:lpstr>Мое настроение</vt:lpstr>
      <vt:lpstr>Постройки и работы подписываются</vt:lpstr>
      <vt:lpstr>Вариативность и полифункциональность</vt:lpstr>
      <vt:lpstr>Рука ребенка в оформлении группы</vt:lpstr>
      <vt:lpstr>Презентация PowerPoint</vt:lpstr>
      <vt:lpstr>Итоги проекта</vt:lpstr>
      <vt:lpstr>Презентация PowerPoint</vt:lpstr>
      <vt:lpstr>Раздвигаем границы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Секреты говорящей среды.  Новый взгляд на РППС детского сада</dc:title>
  <dc:creator>User</dc:creator>
  <cp:lastModifiedBy>User</cp:lastModifiedBy>
  <cp:revision>30</cp:revision>
  <dcterms:created xsi:type="dcterms:W3CDTF">2022-08-30T01:03:49Z</dcterms:created>
  <dcterms:modified xsi:type="dcterms:W3CDTF">2023-04-16T17:23:28Z</dcterms:modified>
</cp:coreProperties>
</file>